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8EF3-0D7E-449B-B8A7-E8199E31BB90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106-049C-4CE2-934A-11348893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r>
              <a:rPr lang="en-US" b="1" dirty="0" smtClean="0"/>
              <a:t>Literary Criticism and Text Editing</a:t>
            </a:r>
            <a:br>
              <a:rPr lang="en-US" b="1" dirty="0" smtClean="0"/>
            </a:br>
            <a:r>
              <a:rPr lang="en-US" dirty="0" smtClean="0"/>
              <a:t>MS (Session 2020-2022)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</a:t>
            </a:r>
            <a:r>
              <a:rPr lang="en-US" dirty="0" err="1" smtClean="0"/>
              <a:t>Kiran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2895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Lecture : 1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486400"/>
          </a:xfrm>
        </p:spPr>
        <p:txBody>
          <a:bodyPr>
            <a:normAutofit/>
          </a:bodyPr>
          <a:lstStyle/>
          <a:p>
            <a:pPr rtl="1"/>
            <a:r>
              <a:rPr lang="ur-PK" sz="4800" b="1" dirty="0" smtClean="0"/>
              <a:t>نقد ادبی</a:t>
            </a:r>
            <a:br>
              <a:rPr lang="ur-PK" sz="4800" b="1" dirty="0" smtClean="0"/>
            </a:br>
            <a:r>
              <a:rPr lang="ur-PK" sz="4800" b="1" dirty="0" smtClean="0"/>
              <a:t>(ویراست سوم)</a:t>
            </a:r>
            <a:r>
              <a:rPr lang="ur-PK" sz="4800" dirty="0" smtClean="0"/>
              <a:t/>
            </a:r>
            <a:br>
              <a:rPr lang="ur-PK" sz="4800" dirty="0" smtClean="0"/>
            </a:br>
            <a:r>
              <a:rPr lang="ur-PK" sz="4800" dirty="0"/>
              <a:t/>
            </a:r>
            <a:br>
              <a:rPr lang="ur-PK" sz="4800" dirty="0"/>
            </a:br>
            <a:r>
              <a:rPr lang="ur-PK" sz="4800" dirty="0" smtClean="0"/>
              <a:t>دکتر سیروس شمیسا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24-2020-11.29.23(7)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79" y="0"/>
            <a:ext cx="504464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24-2020-11.29.23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209" y="0"/>
            <a:ext cx="442558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24-2020-11.29.23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902"/>
            <a:ext cx="9144000" cy="59201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Literary Criticism and Text Editing MS (Session 2020-2022) by Dr. Faiza Kiran</vt:lpstr>
      <vt:lpstr>Lecture : 1</vt:lpstr>
      <vt:lpstr>نقد ادبی (ویراست سوم)  دکتر سیروس شمیسا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Criticism and Text Editing MS (Session 2020-2022) by Dr. Faiza Kiran</dc:title>
  <dc:creator>Kashif</dc:creator>
  <cp:lastModifiedBy>Kashif</cp:lastModifiedBy>
  <cp:revision>3</cp:revision>
  <dcterms:created xsi:type="dcterms:W3CDTF">2020-09-23T14:37:13Z</dcterms:created>
  <dcterms:modified xsi:type="dcterms:W3CDTF">2020-09-24T08:02:22Z</dcterms:modified>
</cp:coreProperties>
</file>